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30"/>
  </p:notesMasterIdLst>
  <p:sldIdLst>
    <p:sldId id="256" r:id="rId2"/>
    <p:sldId id="295" r:id="rId3"/>
    <p:sldId id="297" r:id="rId4"/>
    <p:sldId id="308" r:id="rId5"/>
    <p:sldId id="299" r:id="rId6"/>
    <p:sldId id="325" r:id="rId7"/>
    <p:sldId id="327" r:id="rId8"/>
    <p:sldId id="301" r:id="rId9"/>
    <p:sldId id="302" r:id="rId10"/>
    <p:sldId id="303" r:id="rId11"/>
    <p:sldId id="309" r:id="rId12"/>
    <p:sldId id="267" r:id="rId13"/>
    <p:sldId id="273" r:id="rId14"/>
    <p:sldId id="274" r:id="rId15"/>
    <p:sldId id="275" r:id="rId16"/>
    <p:sldId id="276" r:id="rId17"/>
    <p:sldId id="269" r:id="rId18"/>
    <p:sldId id="277" r:id="rId19"/>
    <p:sldId id="305" r:id="rId20"/>
    <p:sldId id="285" r:id="rId21"/>
    <p:sldId id="293" r:id="rId22"/>
    <p:sldId id="306" r:id="rId23"/>
    <p:sldId id="304" r:id="rId24"/>
    <p:sldId id="330" r:id="rId25"/>
    <p:sldId id="331" r:id="rId26"/>
    <p:sldId id="333" r:id="rId27"/>
    <p:sldId id="328" r:id="rId28"/>
    <p:sldId id="329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49CABD-16BC-4F6F-888B-A88BBFCB63F0}">
  <a:tblStyle styleId="{1C49CABD-16BC-4F6F-888B-A88BBFCB63F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191" autoAdjust="0"/>
  </p:normalViewPr>
  <p:slideViewPr>
    <p:cSldViewPr>
      <p:cViewPr>
        <p:scale>
          <a:sx n="100" d="100"/>
          <a:sy n="100" d="100"/>
        </p:scale>
        <p:origin x="2242" y="3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4439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14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BFE8-65C5-4051-B32F-7DAD99B5FF7A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7726D-3C0F-40B7-9C0A-893B8BDC9EC3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2DA46-1FA4-48D3-BA4F-91C0B1357C64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8009-C288-494C-AD10-31EF874101A6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0F7F5-9607-4868-B9EF-CD603F2C5D46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E9E7-B987-4C5C-8FA8-2884575CAD4F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62362-1594-4011-86DE-BF91C4DD0862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6216F-7EA8-46CE-BBC1-757ED8466C87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0B19-6436-4AE7-9751-C84290F2DF4B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74199-92E6-473D-A450-120A4C2A1AC2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C3173-E008-4721-A0B3-FDEFE6C3D774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C62848B-A2CA-46E6-84A7-A5C24999EB14}" type="datetime1">
              <a:rPr lang="zh-TW" altLang="en-US" smtClean="0"/>
              <a:t>2022/7/21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94367BE0-5FCD-4D51-9842-B3EAE45D1ACD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zh-TW" altLang="en-US" dirty="0">
                <a:effectLst/>
                <a:latin typeface="Courier New" panose="02070309020205020404" pitchFamily="49" charset="0"/>
              </a:rPr>
              <a:t>個人程式碼版本控制</a:t>
            </a:r>
            <a:endParaRPr lang="en" sz="5400" dirty="0"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altLang="zh-TW" dirty="0"/>
              <a:t>Git</a:t>
            </a:r>
            <a:r>
              <a:rPr lang="zh-TW" altLang="en-US" dirty="0"/>
              <a:t>教學</a:t>
            </a:r>
            <a:endParaRPr lang="en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提交版本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commit –m “commit</a:t>
            </a:r>
            <a:r>
              <a:rPr lang="zh-TW" altLang="en-US" dirty="0">
                <a:latin typeface="Arial"/>
                <a:cs typeface="Arial"/>
              </a:rPr>
              <a:t>名稱</a:t>
            </a:r>
            <a:r>
              <a:rPr lang="en-US" altLang="zh-TW" dirty="0">
                <a:latin typeface="Arial"/>
                <a:cs typeface="Arial"/>
              </a:rPr>
              <a:t>”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log</a:t>
            </a:r>
            <a:r>
              <a:rPr lang="zh-TW" altLang="en-US" dirty="0">
                <a:latin typeface="Arial"/>
                <a:cs typeface="Arial"/>
              </a:rPr>
              <a:t>查看專案狀態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709B2-A9F3-47F8-A03B-C0C0EFD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399" y="2852936"/>
            <a:ext cx="5579202" cy="33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4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126" name="Picture 6" descr="http://denny.one/SITCON-workshop-2014-ncku-git/img/local-rem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5" y="1587246"/>
            <a:ext cx="6429449" cy="52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B73338-7C20-4F1C-934B-0CB73045D887}"/>
              </a:ext>
            </a:extLst>
          </p:cNvPr>
          <p:cNvSpPr/>
          <p:nvPr/>
        </p:nvSpPr>
        <p:spPr>
          <a:xfrm>
            <a:off x="5796136" y="1590264"/>
            <a:ext cx="1990588" cy="515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326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GitHub</a:t>
            </a:r>
            <a:r>
              <a:rPr lang="zh-TW" altLang="en-US" sz="2800" dirty="0"/>
              <a:t>網址</a:t>
            </a:r>
            <a:r>
              <a:rPr lang="en-US" altLang="zh-TW" sz="2800" dirty="0"/>
              <a:t>:https://github.com/</a:t>
            </a:r>
          </a:p>
          <a:p>
            <a:pPr lvl="1"/>
            <a:r>
              <a:rPr lang="zh-TW" altLang="en-US" sz="2400" dirty="0"/>
              <a:t>註冊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7626250" cy="37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7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844824"/>
            <a:ext cx="6588224" cy="47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65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775445"/>
            <a:ext cx="6123719" cy="59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4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68" y="1052736"/>
            <a:ext cx="5872832" cy="20298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56" y="3550032"/>
            <a:ext cx="5868144" cy="262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</a:t>
            </a:r>
            <a:r>
              <a:rPr lang="zh-TW" altLang="en-US" dirty="0"/>
              <a:t>建立專案</a:t>
            </a:r>
            <a:r>
              <a:rPr lang="en-US" altLang="zh-TW" baseline="-25000" dirty="0"/>
              <a:t>1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009774" y="1600200"/>
            <a:ext cx="5124449" cy="48768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31840" y="2708920"/>
            <a:ext cx="16561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91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GitHub </a:t>
            </a:r>
            <a:r>
              <a:rPr lang="zh-TW" altLang="en-US" dirty="0"/>
              <a:t>建立專案</a:t>
            </a:r>
            <a:r>
              <a:rPr lang="en-US" altLang="zh-TW" baseline="-25000" dirty="0"/>
              <a:t>2</a:t>
            </a:r>
            <a:endParaRPr lang="zh-TW" altLang="en-US" baseline="-25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125" y="2708920"/>
            <a:ext cx="7947750" cy="25665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18856" y="3645024"/>
            <a:ext cx="442555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77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新增遠端（</a:t>
            </a:r>
            <a:r>
              <a:rPr lang="en-US" altLang="zh-TW" dirty="0"/>
              <a:t>Remote</a:t>
            </a:r>
            <a:r>
              <a:rPr lang="zh-TW" altLang="en-US" dirty="0"/>
              <a:t>）</a:t>
            </a:r>
            <a:r>
              <a:rPr lang="en-US" altLang="zh-TW" dirty="0"/>
              <a:t> </a:t>
            </a:r>
            <a:r>
              <a:rPr lang="zh-TW" altLang="en-US" dirty="0"/>
              <a:t>專案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remote add [</a:t>
            </a:r>
            <a:r>
              <a:rPr lang="zh-TW" altLang="en-US" dirty="0">
                <a:latin typeface="Arial"/>
                <a:cs typeface="Arial"/>
              </a:rPr>
              <a:t>簡稱</a:t>
            </a:r>
            <a:r>
              <a:rPr lang="en-US" altLang="zh-TW" dirty="0">
                <a:latin typeface="Arial"/>
                <a:cs typeface="Arial"/>
              </a:rPr>
              <a:t>]</a:t>
            </a:r>
            <a:r>
              <a:rPr lang="zh-TW" altLang="en-US" dirty="0">
                <a:latin typeface="Arial"/>
                <a:cs typeface="Arial"/>
              </a:rPr>
              <a:t> </a:t>
            </a:r>
            <a:r>
              <a:rPr lang="en-US" altLang="zh-TW" dirty="0">
                <a:latin typeface="Arial"/>
                <a:cs typeface="Arial"/>
              </a:rPr>
              <a:t>[</a:t>
            </a:r>
            <a:r>
              <a:rPr lang="zh-TW" altLang="en-US" dirty="0">
                <a:latin typeface="Arial"/>
                <a:cs typeface="Arial"/>
              </a:rPr>
              <a:t>網址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remote –v </a:t>
            </a:r>
            <a:r>
              <a:rPr lang="zh-TW" altLang="en-US" dirty="0">
                <a:latin typeface="Arial"/>
                <a:cs typeface="Arial"/>
              </a:rPr>
              <a:t>查看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4B8B130-9551-4987-966E-E0953A9B65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1984" y="2852936"/>
            <a:ext cx="5280031" cy="33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36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推送（</a:t>
            </a:r>
            <a:r>
              <a:rPr lang="en-US" altLang="zh-TW" dirty="0"/>
              <a:t>Push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push [</a:t>
            </a:r>
            <a:r>
              <a:rPr lang="zh-TW" altLang="en-US" dirty="0">
                <a:latin typeface="Arial"/>
                <a:cs typeface="Arial"/>
              </a:rPr>
              <a:t>遠端名稱</a:t>
            </a:r>
            <a:r>
              <a:rPr lang="en-US" altLang="zh-TW" dirty="0">
                <a:latin typeface="Arial"/>
                <a:cs typeface="Arial"/>
              </a:rPr>
              <a:t>] [</a:t>
            </a:r>
            <a:r>
              <a:rPr lang="zh-TW" altLang="en-US" dirty="0">
                <a:latin typeface="Arial"/>
                <a:cs typeface="Arial"/>
              </a:rPr>
              <a:t>分支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將本地的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分支上傳至 遠端（</a:t>
            </a:r>
            <a:r>
              <a:rPr lang="en-US" altLang="zh-TW" dirty="0">
                <a:latin typeface="Arial"/>
                <a:cs typeface="Arial"/>
              </a:rPr>
              <a:t>origin</a:t>
            </a:r>
            <a:r>
              <a:rPr lang="zh-TW" altLang="en-US" dirty="0">
                <a:latin typeface="Arial"/>
                <a:cs typeface="Arial"/>
              </a:rPr>
              <a:t>）的</a:t>
            </a:r>
            <a:r>
              <a:rPr lang="en-US" altLang="zh-TW" dirty="0">
                <a:latin typeface="Arial"/>
                <a:cs typeface="Arial"/>
              </a:rPr>
              <a:t>master</a:t>
            </a:r>
            <a:r>
              <a:rPr lang="zh-TW" altLang="en-US" dirty="0">
                <a:latin typeface="Arial"/>
                <a:cs typeface="Arial"/>
              </a:rPr>
              <a:t>分支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2BC28E8-EFC4-41D2-9E10-B2565F43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31984" y="2943088"/>
            <a:ext cx="5280031" cy="318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80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安裝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sz="3200" spc="-10" dirty="0">
                <a:latin typeface="Noto Sans CJK JP Thin"/>
                <a:cs typeface="Arial" panose="020B0604020202020204" pitchFamily="34" charset="0"/>
              </a:rPr>
              <a:t>Git</a:t>
            </a:r>
            <a:r>
              <a:rPr lang="zh-TW" altLang="en-US" sz="2800" spc="-10" dirty="0">
                <a:latin typeface="Noto Sans CJK JP Thin"/>
                <a:cs typeface="Arial" panose="020B0604020202020204" pitchFamily="34" charset="0"/>
              </a:rPr>
              <a:t>下載網址：</a:t>
            </a:r>
            <a:r>
              <a:rPr lang="en-US" altLang="zh-TW" sz="2800" dirty="0">
                <a:latin typeface="Arial"/>
                <a:cs typeface="Arial"/>
              </a:rPr>
              <a:t>https://git-scm.com/downloads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0614EEC-843B-469E-B350-0CA6E6856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92" y="2480927"/>
            <a:ext cx="7017449" cy="407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60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 err="1"/>
              <a:t>Github</a:t>
            </a:r>
            <a:r>
              <a:rPr lang="zh-TW" altLang="en-US" dirty="0"/>
              <a:t>上專案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43542" y="3022601"/>
            <a:ext cx="8243258" cy="305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5DE4EF-F38F-474D-A90A-A8AEBD952B3A}"/>
              </a:ext>
            </a:extLst>
          </p:cNvPr>
          <p:cNvSpPr/>
          <p:nvPr/>
        </p:nvSpPr>
        <p:spPr>
          <a:xfrm>
            <a:off x="8005801" y="4221088"/>
            <a:ext cx="59864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98150F-7F1D-D06E-6E0E-F963F237D0F5}"/>
              </a:ext>
            </a:extLst>
          </p:cNvPr>
          <p:cNvSpPr/>
          <p:nvPr/>
        </p:nvSpPr>
        <p:spPr>
          <a:xfrm>
            <a:off x="3326701" y="4291609"/>
            <a:ext cx="30919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ED7727-E7F2-E49A-3320-37ADA053ACEC}"/>
              </a:ext>
            </a:extLst>
          </p:cNvPr>
          <p:cNvSpPr/>
          <p:nvPr/>
        </p:nvSpPr>
        <p:spPr>
          <a:xfrm>
            <a:off x="755576" y="3140968"/>
            <a:ext cx="360040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18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Commit</a:t>
            </a:r>
            <a:r>
              <a:rPr lang="zh-TW" altLang="en-US" dirty="0"/>
              <a:t>歷程</a:t>
            </a:r>
            <a:r>
              <a:rPr lang="en-US" altLang="zh-TW" baseline="-25000" dirty="0"/>
              <a:t>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36134" y="2944676"/>
            <a:ext cx="8783363" cy="185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7CA9A4-A797-4B00-9B41-2F2E48151D6E}"/>
              </a:ext>
            </a:extLst>
          </p:cNvPr>
          <p:cNvSpPr/>
          <p:nvPr/>
        </p:nvSpPr>
        <p:spPr>
          <a:xfrm>
            <a:off x="2627784" y="4121204"/>
            <a:ext cx="504056" cy="158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092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Commit</a:t>
            </a:r>
            <a:r>
              <a:rPr lang="zh-TW" altLang="en-US" dirty="0"/>
              <a:t>歷程</a:t>
            </a:r>
            <a:r>
              <a:rPr lang="en-US" altLang="zh-TW" baseline="-25000" dirty="0"/>
              <a:t>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59295" y="2564904"/>
            <a:ext cx="7444818" cy="272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95114E2-E98A-469B-A18E-304D65CC7DA9}"/>
              </a:ext>
            </a:extLst>
          </p:cNvPr>
          <p:cNvSpPr/>
          <p:nvPr/>
        </p:nvSpPr>
        <p:spPr>
          <a:xfrm>
            <a:off x="1259632" y="4005064"/>
            <a:ext cx="288032" cy="720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查看檔案內容差別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修改</a:t>
            </a:r>
            <a:r>
              <a:rPr lang="en-US" altLang="zh-TW" dirty="0">
                <a:latin typeface="Arial"/>
                <a:cs typeface="Arial"/>
              </a:rPr>
              <a:t>index.html</a:t>
            </a:r>
            <a:r>
              <a:rPr lang="zh-TW" altLang="en-US" dirty="0">
                <a:latin typeface="Arial"/>
                <a:cs typeface="Arial"/>
              </a:rPr>
              <a:t>內容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git diff</a:t>
            </a:r>
            <a:r>
              <a:rPr lang="zh-TW" altLang="en-US" dirty="0">
                <a:latin typeface="Arial"/>
                <a:cs typeface="Arial"/>
              </a:rPr>
              <a:t>查看更改差異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709B2-A9F3-47F8-A03B-C0C0EFD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399" y="2852936"/>
            <a:ext cx="5579201" cy="33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再次推送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運用</a:t>
            </a:r>
            <a:r>
              <a:rPr lang="en-US" altLang="zh-TW" dirty="0">
                <a:latin typeface="Arial"/>
                <a:cs typeface="Arial"/>
              </a:rPr>
              <a:t>add, commit</a:t>
            </a:r>
            <a:r>
              <a:rPr lang="zh-TW" altLang="en-US" dirty="0">
                <a:latin typeface="Arial"/>
                <a:cs typeface="Arial"/>
              </a:rPr>
              <a:t>及</a:t>
            </a:r>
            <a:r>
              <a:rPr lang="en-US" altLang="zh-TW" dirty="0">
                <a:latin typeface="Arial"/>
                <a:cs typeface="Arial"/>
              </a:rPr>
              <a:t>push </a:t>
            </a:r>
            <a:r>
              <a:rPr lang="zh-TW" altLang="en-US" dirty="0">
                <a:latin typeface="Arial"/>
                <a:cs typeface="Arial"/>
              </a:rPr>
              <a:t>進行版本更新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1709B2-A9F3-47F8-A03B-C0C0EFD6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399" y="2852936"/>
            <a:ext cx="5579201" cy="336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28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 err="1"/>
              <a:t>Github</a:t>
            </a:r>
            <a:r>
              <a:rPr lang="zh-TW" altLang="en-US" dirty="0"/>
              <a:t>上專案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68112" y="2996952"/>
            <a:ext cx="8243258" cy="201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5DE4EF-F38F-474D-A90A-A8AEBD952B3A}"/>
              </a:ext>
            </a:extLst>
          </p:cNvPr>
          <p:cNvSpPr/>
          <p:nvPr/>
        </p:nvSpPr>
        <p:spPr>
          <a:xfrm>
            <a:off x="2843809" y="4125480"/>
            <a:ext cx="432048" cy="1676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573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查看</a:t>
            </a:r>
            <a:r>
              <a:rPr lang="en-US" altLang="zh-TW" dirty="0"/>
              <a:t>Commit</a:t>
            </a:r>
            <a:r>
              <a:rPr lang="zh-TW" altLang="en-US" dirty="0"/>
              <a:t>歷程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325185" y="2564904"/>
            <a:ext cx="6513037" cy="2729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0428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拉取（</a:t>
            </a:r>
            <a:r>
              <a:rPr lang="en-US" altLang="zh-TW" dirty="0"/>
              <a:t>pull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從遠端伺服器拉取最新的版本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pull [</a:t>
            </a:r>
            <a:r>
              <a:rPr lang="zh-TW" altLang="en-US" dirty="0">
                <a:latin typeface="Arial"/>
                <a:cs typeface="Arial"/>
              </a:rPr>
              <a:t>遠端名稱</a:t>
            </a:r>
            <a:r>
              <a:rPr lang="en-US" altLang="zh-TW" dirty="0">
                <a:latin typeface="Arial"/>
                <a:cs typeface="Arial"/>
              </a:rPr>
              <a:t>] [</a:t>
            </a:r>
            <a:r>
              <a:rPr lang="zh-TW" altLang="en-US" dirty="0">
                <a:latin typeface="Arial"/>
                <a:cs typeface="Arial"/>
              </a:rPr>
              <a:t>分支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034FEA4-8809-4388-926C-AAC1379F9F96}"/>
              </a:ext>
            </a:extLst>
          </p:cNvPr>
          <p:cNvSpPr txBox="1"/>
          <p:nvPr/>
        </p:nvSpPr>
        <p:spPr>
          <a:xfrm>
            <a:off x="6971928" y="3141663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最新版本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969601-9B49-4AA4-BC1A-C6C7D83C9AE1}"/>
              </a:ext>
            </a:extLst>
          </p:cNvPr>
          <p:cNvSpPr txBox="1"/>
          <p:nvPr/>
        </p:nvSpPr>
        <p:spPr>
          <a:xfrm>
            <a:off x="6971928" y="5522255"/>
            <a:ext cx="141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你的版本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687F4CA-91A5-E2BC-4768-A4895BB16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5868" y="2636912"/>
            <a:ext cx="6413884" cy="20033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539C4C-6020-3848-9E44-FADE78E0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510669"/>
            <a:ext cx="4504358" cy="20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0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練習情境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401652"/>
            <a:ext cx="5554960" cy="3412976"/>
          </a:xfrm>
        </p:spPr>
        <p:txBody>
          <a:bodyPr>
            <a:normAutofit/>
          </a:bodyPr>
          <a:lstStyle/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建立一個程式儲存庫（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git repository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）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建立一個專案並加入檔案至暫存區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提交一個版本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註冊（或登入）</a:t>
            </a:r>
            <a:r>
              <a:rPr lang="en-US" altLang="zh-TW" spc="-10" dirty="0" err="1">
                <a:latin typeface="Noto Sans CJK JP Thin"/>
                <a:cs typeface="Arial" panose="020B0604020202020204" pitchFamily="34" charset="0"/>
              </a:rPr>
              <a:t>Github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創立一個專案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將該專案新增至先前建立的儲存庫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469265" indent="-457200">
              <a:lnSpc>
                <a:spcPct val="100000"/>
              </a:lnSpc>
              <a:spcBef>
                <a:spcPts val="775"/>
              </a:spcBef>
              <a:buFont typeface="+mj-lt"/>
              <a:buAutoNum type="arabicPeriod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推送至</a:t>
            </a:r>
            <a:r>
              <a:rPr lang="en-US" altLang="zh-TW" spc="-10" dirty="0" err="1">
                <a:latin typeface="Noto Sans CJK JP Thin"/>
                <a:cs typeface="Arial" panose="020B0604020202020204" pitchFamily="34" charset="0"/>
              </a:rPr>
              <a:t>github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5616CB2-433C-B869-3D1A-DE0DA0DB2AC2}"/>
              </a:ext>
            </a:extLst>
          </p:cNvPr>
          <p:cNvSpPr txBox="1">
            <a:spLocks/>
          </p:cNvSpPr>
          <p:nvPr/>
        </p:nvSpPr>
        <p:spPr>
          <a:xfrm>
            <a:off x="251520" y="1043372"/>
            <a:ext cx="8352928" cy="4671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615" indent="0">
              <a:spcBef>
                <a:spcPts val="400"/>
              </a:spcBef>
              <a:spcAft>
                <a:spcPts val="400"/>
              </a:spcAft>
              <a:buFont typeface="Arial" pitchFamily="34" charset="0"/>
              <a:buNone/>
            </a:pPr>
            <a:r>
              <a:rPr lang="en-US" altLang="zh-TW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</a:p>
          <a:p>
            <a:pPr lvl="1">
              <a:spcBef>
                <a:spcPts val="400"/>
              </a:spcBef>
              <a:spcAft>
                <a:spcPts val="400"/>
              </a:spcAft>
            </a:pP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情境</a:t>
            </a:r>
            <a: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:</a:t>
            </a:r>
            <a:r>
              <a:rPr lang="zh-TW" altLang="en-US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學期末時遇到課堂期末專題，而你要負責從零建立起專案供小組其他人共同存取，你需要完成以下事項：</a:t>
            </a:r>
            <a:endParaRPr lang="en-US" altLang="zh-TW"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225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初次使用設定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43708" y="3156539"/>
            <a:ext cx="5256584" cy="316806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z="3200" spc="-10" dirty="0">
                <a:latin typeface="Noto Sans CJK JP Thin"/>
                <a:cs typeface="Arial" panose="020B0604020202020204" pitchFamily="34" charset="0"/>
              </a:rPr>
              <a:t>設定使用者資料</a:t>
            </a:r>
            <a:endParaRPr lang="en-US" altLang="zh-TW" sz="3200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config --global user.name “Your name”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config --global </a:t>
            </a:r>
            <a:r>
              <a:rPr lang="en-US" altLang="zh-TW" dirty="0" err="1">
                <a:latin typeface="Arial"/>
                <a:cs typeface="Arial"/>
              </a:rPr>
              <a:t>user.email</a:t>
            </a:r>
            <a:r>
              <a:rPr lang="en-US" altLang="zh-TW" dirty="0">
                <a:latin typeface="Arial"/>
                <a:cs typeface="Arial"/>
              </a:rPr>
              <a:t> example@example.com</a:t>
            </a:r>
          </a:p>
        </p:txBody>
      </p:sp>
    </p:spTree>
    <p:extLst>
      <p:ext uri="{BB962C8B-B14F-4D97-AF65-F5344CB8AC3E}">
        <p14:creationId xmlns:p14="http://schemas.microsoft.com/office/powerpoint/2010/main" val="2418590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Git</a:t>
            </a:r>
            <a:r>
              <a:rPr lang="zh-TW" altLang="en-US" dirty="0"/>
              <a:t>運作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3532-BC3C-446F-8D2D-D9D078503621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126" name="Picture 6" descr="http://denny.one/SITCON-workshop-2014-ncku-git/img/local-remo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75" y="1587246"/>
            <a:ext cx="6429449" cy="527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3B73338-7C20-4F1C-934B-0CB73045D887}"/>
              </a:ext>
            </a:extLst>
          </p:cNvPr>
          <p:cNvSpPr/>
          <p:nvPr/>
        </p:nvSpPr>
        <p:spPr>
          <a:xfrm>
            <a:off x="1357274" y="1587246"/>
            <a:ext cx="4438861" cy="515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113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</a:t>
            </a:r>
            <a:r>
              <a:rPr lang="zh-TW" altLang="en-US" dirty="0"/>
              <a:t>建立專案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建立程式儲存庫（</a:t>
            </a: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repository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）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</a:t>
            </a:r>
            <a:r>
              <a:rPr lang="en-US" altLang="zh-TW" dirty="0" err="1">
                <a:latin typeface="Arial"/>
                <a:cs typeface="Arial"/>
              </a:rPr>
              <a:t>init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工作目錄（</a:t>
            </a:r>
            <a:r>
              <a:rPr lang="en-US" altLang="zh-TW" dirty="0">
                <a:latin typeface="Arial"/>
                <a:cs typeface="Arial"/>
              </a:rPr>
              <a:t>working directory</a:t>
            </a:r>
            <a:r>
              <a:rPr lang="zh-TW" altLang="en-US" dirty="0">
                <a:latin typeface="Arial"/>
                <a:cs typeface="Arial"/>
              </a:rPr>
              <a:t>）</a:t>
            </a: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49B1FF-1BF0-4E1C-9174-99608E1B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4" y="3429000"/>
            <a:ext cx="4025979" cy="24263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BB3B391-D916-46A3-8C7E-3C7413F3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821" y="3356992"/>
            <a:ext cx="4107204" cy="263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1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克隆（</a:t>
            </a:r>
            <a:r>
              <a:rPr lang="en-US" altLang="zh-TW" dirty="0"/>
              <a:t>clone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04430C4-892C-4C71-A049-1526D2DF0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dirty="0">
                <a:latin typeface="Arial"/>
                <a:cs typeface="Arial"/>
              </a:rPr>
              <a:t>維護舊專案、拷貝現有儲存庫</a:t>
            </a:r>
            <a:endParaRPr lang="en-US" altLang="zh-TW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clone [</a:t>
            </a:r>
            <a:r>
              <a:rPr lang="zh-TW" altLang="en-US" dirty="0">
                <a:latin typeface="Arial"/>
                <a:cs typeface="Arial"/>
              </a:rPr>
              <a:t>網址</a:t>
            </a:r>
            <a:r>
              <a:rPr lang="en-US" altLang="zh-TW" dirty="0">
                <a:latin typeface="Arial"/>
                <a:cs typeface="Arial"/>
              </a:rPr>
              <a:t>]</a:t>
            </a:r>
            <a:endParaRPr lang="zh-TW" altLang="en-US" dirty="0">
              <a:latin typeface="Arial"/>
              <a:cs typeface="Arial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4264B44-F885-4694-9E64-02216427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79221" y="3152870"/>
            <a:ext cx="4585556" cy="276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8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111E03-4FD5-4CDE-8ABC-1687037E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2" y="1196752"/>
            <a:ext cx="7884876" cy="48245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5290093-B187-4F0E-9DB6-75C12A92C3CD}"/>
              </a:ext>
            </a:extLst>
          </p:cNvPr>
          <p:cNvSpPr/>
          <p:nvPr/>
        </p:nvSpPr>
        <p:spPr>
          <a:xfrm>
            <a:off x="7833430" y="2204864"/>
            <a:ext cx="639940" cy="3614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6F066D-02B1-4850-A582-17E6A8B095B4}"/>
              </a:ext>
            </a:extLst>
          </p:cNvPr>
          <p:cNvSpPr/>
          <p:nvPr/>
        </p:nvSpPr>
        <p:spPr>
          <a:xfrm>
            <a:off x="7955288" y="3140968"/>
            <a:ext cx="361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00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追蹤檔案</a:t>
            </a:r>
            <a:r>
              <a:rPr lang="en-US" altLang="zh-TW" sz="4000" b="0" spc="22" baseline="-21072" dirty="0"/>
              <a:t>1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建立一個檔案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git status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查看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12065" indent="0">
              <a:lnSpc>
                <a:spcPct val="100000"/>
              </a:lnSpc>
              <a:spcBef>
                <a:spcPts val="775"/>
              </a:spcBef>
              <a:buNone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49B1FF-1BF0-4E1C-9174-99608E1B0F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4434" y="3552107"/>
            <a:ext cx="4025979" cy="218018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BB3B391-D916-46A3-8C7E-3C7413F38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0821" y="3438671"/>
            <a:ext cx="4107204" cy="24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27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追蹤檔案</a:t>
            </a:r>
            <a:r>
              <a:rPr lang="en-US" altLang="zh-TW" sz="4000" b="0" spc="22" baseline="-21072" dirty="0"/>
              <a:t>2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67BE0-5FCD-4D51-9842-B3EAE45D1ACD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07997BE-342B-4B8D-8F05-3C95A70D9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git add [</a:t>
            </a:r>
            <a:r>
              <a:rPr lang="zh-TW" altLang="en-US" dirty="0">
                <a:latin typeface="Arial"/>
                <a:cs typeface="Arial"/>
              </a:rPr>
              <a:t>檔案</a:t>
            </a:r>
            <a:r>
              <a:rPr lang="en-US" altLang="zh-TW" dirty="0">
                <a:latin typeface="Arial"/>
                <a:cs typeface="Arial"/>
              </a:rPr>
              <a:t>]</a:t>
            </a: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r>
              <a:rPr lang="en-US" altLang="zh-TW" dirty="0">
                <a:latin typeface="Arial"/>
                <a:cs typeface="Arial"/>
              </a:rPr>
              <a:t>staged area</a:t>
            </a:r>
          </a:p>
          <a:p>
            <a:pPr marL="355600" indent="-343535">
              <a:spcBef>
                <a:spcPts val="775"/>
              </a:spcBef>
              <a:tabLst>
                <a:tab pos="355600" algn="l"/>
                <a:tab pos="356235" algn="l"/>
              </a:tabLst>
            </a:pPr>
            <a:r>
              <a:rPr lang="en-US" altLang="zh-TW" spc="-10" dirty="0">
                <a:latin typeface="Noto Sans CJK JP Thin"/>
                <a:cs typeface="Arial" panose="020B0604020202020204" pitchFamily="34" charset="0"/>
              </a:rPr>
              <a:t>git add . </a:t>
            </a:r>
            <a:r>
              <a:rPr lang="zh-TW" altLang="en-US" spc="-10" dirty="0">
                <a:latin typeface="Noto Sans CJK JP Thin"/>
                <a:cs typeface="Arial" panose="020B0604020202020204" pitchFamily="34" charset="0"/>
              </a:rPr>
              <a:t>可以將當前資料夾內所有檔案一次加入暫存區</a:t>
            </a:r>
            <a:endParaRPr lang="en-US" altLang="zh-TW" spc="-10" dirty="0">
              <a:latin typeface="Noto Sans CJK JP Thin"/>
              <a:cs typeface="Arial" panose="020B0604020202020204" pitchFamily="34" charset="0"/>
            </a:endParaRPr>
          </a:p>
          <a:p>
            <a:pPr marL="355600" indent="-343535">
              <a:lnSpc>
                <a:spcPct val="100000"/>
              </a:lnSpc>
              <a:spcBef>
                <a:spcPts val="775"/>
              </a:spcBef>
              <a:buChar char="•"/>
              <a:tabLst>
                <a:tab pos="355600" algn="l"/>
                <a:tab pos="356235" algn="l"/>
              </a:tabLst>
            </a:pPr>
            <a:endParaRPr lang="en-US" altLang="zh-TW" dirty="0">
              <a:latin typeface="Arial"/>
              <a:cs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8EA3C3-33CF-C098-2FC2-A0BA6EED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2399" y="3068960"/>
            <a:ext cx="5579202" cy="336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82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Web程式設計-2-Basics</Template>
  <TotalTime>12477</TotalTime>
  <Words>389</Words>
  <Application>Microsoft Office PowerPoint</Application>
  <PresentationFormat>如螢幕大小 (4:3)</PresentationFormat>
  <Paragraphs>92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4" baseType="lpstr">
      <vt:lpstr>Noto Sans CJK JP Thin</vt:lpstr>
      <vt:lpstr>微軟正黑體</vt:lpstr>
      <vt:lpstr>微軟正黑體 Light</vt:lpstr>
      <vt:lpstr>Arial</vt:lpstr>
      <vt:lpstr>Courier New</vt:lpstr>
      <vt:lpstr>清晰度</vt:lpstr>
      <vt:lpstr>個人程式碼版本控制</vt:lpstr>
      <vt:lpstr>Git安裝</vt:lpstr>
      <vt:lpstr>Git初次使用設定</vt:lpstr>
      <vt:lpstr>Git運作</vt:lpstr>
      <vt:lpstr>Git建立專案</vt:lpstr>
      <vt:lpstr>克隆（clone）</vt:lpstr>
      <vt:lpstr>PowerPoint 簡報</vt:lpstr>
      <vt:lpstr>追蹤檔案1</vt:lpstr>
      <vt:lpstr>追蹤檔案2</vt:lpstr>
      <vt:lpstr>提交版本</vt:lpstr>
      <vt:lpstr>Git運作</vt:lpstr>
      <vt:lpstr>GitHub</vt:lpstr>
      <vt:lpstr>GitHub</vt:lpstr>
      <vt:lpstr>PowerPoint 簡報</vt:lpstr>
      <vt:lpstr>PowerPoint 簡報</vt:lpstr>
      <vt:lpstr>GitHub 建立專案1</vt:lpstr>
      <vt:lpstr>GitHub 建立專案2</vt:lpstr>
      <vt:lpstr>新增遠端（Remote） 專案</vt:lpstr>
      <vt:lpstr>推送（Push）</vt:lpstr>
      <vt:lpstr>查看Github上專案</vt:lpstr>
      <vt:lpstr>查看Commit歷程1</vt:lpstr>
      <vt:lpstr>查看Commit歷程2</vt:lpstr>
      <vt:lpstr>查看檔案內容差別</vt:lpstr>
      <vt:lpstr>再次推送</vt:lpstr>
      <vt:lpstr>查看Github上專案</vt:lpstr>
      <vt:lpstr>查看Commit歷程</vt:lpstr>
      <vt:lpstr>拉取（pull）</vt:lpstr>
      <vt:lpstr>練習情境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Web程式設計</dc:title>
  <dc:creator>sammy</dc:creator>
  <cp:lastModifiedBy>張佑瑋</cp:lastModifiedBy>
  <cp:revision>181</cp:revision>
  <dcterms:modified xsi:type="dcterms:W3CDTF">2022-07-22T06:35:03Z</dcterms:modified>
</cp:coreProperties>
</file>